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6"/>
  </p:handoutMasterIdLst>
  <p:sldIdLst>
    <p:sldId id="256" r:id="rId2"/>
    <p:sldId id="275" r:id="rId3"/>
    <p:sldId id="283" r:id="rId4"/>
    <p:sldId id="279" r:id="rId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30" autoAdjust="0"/>
  </p:normalViewPr>
  <p:slideViewPr>
    <p:cSldViewPr snapToGrid="0">
      <p:cViewPr varScale="1">
        <p:scale>
          <a:sx n="85" d="100"/>
          <a:sy n="85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2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r">
              <a:defRPr sz="1200"/>
            </a:lvl1pPr>
          </a:lstStyle>
          <a:p>
            <a:fld id="{124A76DB-42FB-4AFF-96AD-E01922741FB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9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9"/>
            <a:ext cx="3012329" cy="463696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r">
              <a:defRPr sz="1200"/>
            </a:lvl1pPr>
          </a:lstStyle>
          <a:p>
            <a:fld id="{434F575D-071D-49B7-B45C-17986D89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0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1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5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0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1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45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41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7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3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0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6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5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Belleville Henderson CSD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374" y="3797816"/>
            <a:ext cx="8915399" cy="91602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57" y="680982"/>
            <a:ext cx="9601196" cy="13038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Service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33822"/>
              </p:ext>
            </p:extLst>
          </p:nvPr>
        </p:nvGraphicFramePr>
        <p:xfrm>
          <a:off x="1590390" y="2066003"/>
          <a:ext cx="8915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20002930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93775206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62298008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387524068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64324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2023-2024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2024-2025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</a:t>
                      </a:r>
                    </a:p>
                    <a:p>
                      <a:pPr algn="ctr"/>
                      <a:r>
                        <a:rPr lang="en-US" dirty="0" smtClean="0"/>
                        <a:t>2025-2026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Budgetary</a:t>
                      </a:r>
                      <a:r>
                        <a:rPr lang="en-US" baseline="0" dirty="0" smtClean="0"/>
                        <a:t> Change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5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Debit Service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-Principal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$760,000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$780,000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$685,000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($95,000)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6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Debt Service-Interest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$167,938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$152,838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$135,775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($17,063)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7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$927,938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$932,838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$820,775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($112,063)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49918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3585" y="5595909"/>
            <a:ext cx="904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2024-2025:$932,838		2025-2026:$820,775				Decrease: ($112,063)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7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 ANTICIPATION NOTE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$4,435,500 Capital Project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634167"/>
              </p:ext>
            </p:extLst>
          </p:nvPr>
        </p:nvGraphicFramePr>
        <p:xfrm>
          <a:off x="1444976" y="2862263"/>
          <a:ext cx="94516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811">
                  <a:extLst>
                    <a:ext uri="{9D8B030D-6E8A-4147-A177-3AD203B41FA5}">
                      <a16:colId xmlns:a16="http://schemas.microsoft.com/office/drawing/2014/main" val="2869427398"/>
                    </a:ext>
                  </a:extLst>
                </a:gridCol>
                <a:gridCol w="4725811">
                  <a:extLst>
                    <a:ext uri="{9D8B030D-6E8A-4147-A177-3AD203B41FA5}">
                      <a16:colId xmlns:a16="http://schemas.microsoft.com/office/drawing/2014/main" val="3419618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6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BAN-School Construction-Principal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$45,364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8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BAN-School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Construction-Interest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$157,513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7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$202,877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39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7867" y="4673600"/>
            <a:ext cx="933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2025-2026	$202,877	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0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8673-EC28-4A7B-BF84-493C4CD2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164244"/>
          </a:xfrm>
        </p:spPr>
        <p:txBody>
          <a:bodyPr/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Interfund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40823"/>
              </p:ext>
            </p:extLst>
          </p:nvPr>
        </p:nvGraphicFramePr>
        <p:xfrm>
          <a:off x="2271679" y="2482761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9594279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792198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459737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92710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24992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Budgetary Change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8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Special Aid Fund(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Captial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Reserves)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($50,000)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1402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1679" y="4659607"/>
            <a:ext cx="817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BOE Approval to transfer funds to Capital Reserve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46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5098</TotalTime>
  <Words>106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Organic</vt:lpstr>
      <vt:lpstr>Belleville Henderson CSD</vt:lpstr>
      <vt:lpstr>Debt Service</vt:lpstr>
      <vt:lpstr>BOND ANTICIPATION NOTE $4,435,500 Capital Project </vt:lpstr>
      <vt:lpstr>Interfund Transfer </vt:lpstr>
    </vt:vector>
  </TitlesOfParts>
  <Company>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Belleville Henderson CSD</dc:title>
  <dc:creator>Brianne Kirchoff</dc:creator>
  <cp:lastModifiedBy>Colleen Bellinger</cp:lastModifiedBy>
  <cp:revision>125</cp:revision>
  <cp:lastPrinted>2025-03-10T18:10:44Z</cp:lastPrinted>
  <dcterms:created xsi:type="dcterms:W3CDTF">2018-01-18T18:12:46Z</dcterms:created>
  <dcterms:modified xsi:type="dcterms:W3CDTF">2025-03-10T22:45:57Z</dcterms:modified>
</cp:coreProperties>
</file>